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6492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52964"/>
            <a:ext cx="7415927" cy="4258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b="1" kern="0" spc="-20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Communication Skills &amp; Legal Issues in Video Production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548187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training session will equip participants with essential communication skills and legal knowledge for success in video production.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6963132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71657" y="6976641"/>
            <a:ext cx="379690" cy="36791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6944678"/>
            <a:ext cx="2495550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Akbar Hossan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5908" y="653296"/>
            <a:ext cx="7484983" cy="14813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00"/>
              </a:lnSpc>
              <a:buNone/>
            </a:pPr>
            <a:r>
              <a:rPr lang="en-US" sz="4650" b="1" kern="0" spc="-14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Introduction to Communication Skills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315908" y="2756654"/>
            <a:ext cx="533162" cy="533162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1171" y="2845475"/>
            <a:ext cx="142637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b="1" kern="0" spc="-84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750" dirty="0"/>
          </a:p>
        </p:txBody>
      </p:sp>
      <p:sp>
        <p:nvSpPr>
          <p:cNvPr id="6" name="Text 3"/>
          <p:cNvSpPr/>
          <p:nvPr/>
        </p:nvSpPr>
        <p:spPr>
          <a:xfrm>
            <a:off x="7086005" y="2756654"/>
            <a:ext cx="4159925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7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Importance of Communication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086005" y="3269099"/>
            <a:ext cx="6714887" cy="758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kern="0" spc="-3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Effective communication enhances teamwork and project outcomes.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6315908" y="4531043"/>
            <a:ext cx="533162" cy="533162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75809" y="4619863"/>
            <a:ext cx="213241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b="1" kern="0" spc="-84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750" dirty="0"/>
          </a:p>
        </p:txBody>
      </p:sp>
      <p:sp>
        <p:nvSpPr>
          <p:cNvPr id="10" name="Text 7"/>
          <p:cNvSpPr/>
          <p:nvPr/>
        </p:nvSpPr>
        <p:spPr>
          <a:xfrm>
            <a:off x="7086005" y="4531043"/>
            <a:ext cx="434030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7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Oral vs. Written Communication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7086005" y="5043488"/>
            <a:ext cx="6714887" cy="758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kern="0" spc="-3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the differences is crucial for video production teams.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15908" y="6305431"/>
            <a:ext cx="533162" cy="533162"/>
          </a:xfrm>
          <a:prstGeom prst="roundRect">
            <a:avLst>
              <a:gd name="adj" fmla="val 18671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73071" y="6394252"/>
            <a:ext cx="218837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b="1" kern="0" spc="-84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750" dirty="0"/>
          </a:p>
        </p:txBody>
      </p:sp>
      <p:sp>
        <p:nvSpPr>
          <p:cNvPr id="14" name="Text 11"/>
          <p:cNvSpPr/>
          <p:nvPr/>
        </p:nvSpPr>
        <p:spPr>
          <a:xfrm>
            <a:off x="7086005" y="6305431"/>
            <a:ext cx="3832265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7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Managing Complex Projects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7086005" y="6817876"/>
            <a:ext cx="6714887" cy="758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kern="0" spc="-3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Clear communication is essential for managing complex projects.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00538"/>
            <a:ext cx="1235725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kern="0" spc="-146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Habits of Mind for Effective Communication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kern="0" spc="-73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Critical Thinking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Improves decision-making and problem-solving in video production.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kern="0" spc="-73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Collaboration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Encourages teamwork and fosters a positive work environment.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kern="0" spc="-73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Openness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Being open to new ideas and feedback from others is essential.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472" y="572333"/>
            <a:ext cx="7689056" cy="1299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b="1" kern="0" spc="-123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Principles of Effective Communication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7472" y="2183249"/>
            <a:ext cx="7689056" cy="1212652"/>
          </a:xfrm>
          <a:prstGeom prst="roundRect">
            <a:avLst>
              <a:gd name="adj" fmla="val 7200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42856" y="2398633"/>
            <a:ext cx="2598420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Clarity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42856" y="2847975"/>
            <a:ext cx="725828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messages are easy to understand.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7472" y="3603665"/>
            <a:ext cx="7689056" cy="1212652"/>
          </a:xfrm>
          <a:prstGeom prst="roundRect">
            <a:avLst>
              <a:gd name="adj" fmla="val 7200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2856" y="3819049"/>
            <a:ext cx="2598420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Conciseness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42856" y="4268391"/>
            <a:ext cx="725828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 brief and to the point.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7472" y="5024080"/>
            <a:ext cx="7689056" cy="1212652"/>
          </a:xfrm>
          <a:prstGeom prst="roundRect">
            <a:avLst>
              <a:gd name="adj" fmla="val 7200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2856" y="5239464"/>
            <a:ext cx="2598420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Completeness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42856" y="5688806"/>
            <a:ext cx="725828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all necessary information.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7472" y="6444496"/>
            <a:ext cx="7689056" cy="1212652"/>
          </a:xfrm>
          <a:prstGeom prst="roundRect">
            <a:avLst>
              <a:gd name="adj" fmla="val 7200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2856" y="6659880"/>
            <a:ext cx="2598420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b="1" kern="0" spc="-6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Active Listening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42856" y="7109222"/>
            <a:ext cx="7258288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 attention to the speaker and respond thoughtfully.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711" y="607576"/>
            <a:ext cx="7597378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kern="0" spc="-13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Conflict Resolution Techniques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711" y="2320052"/>
            <a:ext cx="1104781" cy="17677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843" y="2540913"/>
            <a:ext cx="276213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the Issue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843" y="3018711"/>
            <a:ext cx="6161246" cy="353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Clearly define the source of the conflict.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711" y="4087773"/>
            <a:ext cx="1104781" cy="17677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843" y="4308634"/>
            <a:ext cx="2767727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Communicate Openly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843" y="4786432"/>
            <a:ext cx="6161246" cy="353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Express concerns and listen to others' perspectives.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711" y="5855494"/>
            <a:ext cx="1104781" cy="17677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843" y="6076355"/>
            <a:ext cx="278332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kern="0" spc="-6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 Common Ground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843" y="6554153"/>
            <a:ext cx="6161246" cy="353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Seek solutions that benefit all parties involved.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2209" y="615553"/>
            <a:ext cx="6507480" cy="674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kern="0" spc="-128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Ethics in Video Production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209" y="1614130"/>
            <a:ext cx="539829" cy="5398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2209" y="2369820"/>
            <a:ext cx="2699266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64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Integrity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242209" y="2836664"/>
            <a:ext cx="7632383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Honesty and ethical behavior are paramount.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2209" y="3830003"/>
            <a:ext cx="539829" cy="5398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42209" y="4585692"/>
            <a:ext cx="2699266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64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Transparency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6242209" y="5052536"/>
            <a:ext cx="7632383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 communication with clients, crew, and audiences.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2209" y="6045875"/>
            <a:ext cx="539829" cy="53982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2209" y="6801564"/>
            <a:ext cx="2699266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64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Respect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6242209" y="7268408"/>
            <a:ext cx="7632383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Respect for creative ownership and intellectual property.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4818" y="1142405"/>
            <a:ext cx="7229951" cy="605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kern="0" spc="-114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Legal Issues in Video Production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444139" y="2038826"/>
            <a:ext cx="22860" cy="5048250"/>
          </a:xfrm>
          <a:prstGeom prst="roundRect">
            <a:avLst>
              <a:gd name="adj" fmla="val 356162"/>
            </a:avLst>
          </a:prstGeom>
          <a:solidFill>
            <a:srgbClr val="2A1999"/>
          </a:solidFill>
          <a:ln/>
        </p:spPr>
      </p:sp>
      <p:sp>
        <p:nvSpPr>
          <p:cNvPr id="5" name="Shape 2"/>
          <p:cNvSpPr/>
          <p:nvPr/>
        </p:nvSpPr>
        <p:spPr>
          <a:xfrm>
            <a:off x="6650772" y="2463403"/>
            <a:ext cx="678418" cy="22860"/>
          </a:xfrm>
          <a:prstGeom prst="roundRect">
            <a:avLst>
              <a:gd name="adj" fmla="val 356162"/>
            </a:avLst>
          </a:prstGeom>
          <a:solidFill>
            <a:srgbClr val="2A1999"/>
          </a:solidFill>
          <a:ln/>
        </p:spPr>
      </p:sp>
      <p:sp>
        <p:nvSpPr>
          <p:cNvPr id="6" name="Shape 3"/>
          <p:cNvSpPr/>
          <p:nvPr/>
        </p:nvSpPr>
        <p:spPr>
          <a:xfrm>
            <a:off x="6237506" y="2256830"/>
            <a:ext cx="436126" cy="436126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97169" y="2329458"/>
            <a:ext cx="1166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6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521654" y="2232660"/>
            <a:ext cx="2423160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kern="0" spc="-5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Copyright &amp; Fair Use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21654" y="2651641"/>
            <a:ext cx="6430328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copyright and how to use copyrighted material legally.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50772" y="3773924"/>
            <a:ext cx="678418" cy="22860"/>
          </a:xfrm>
          <a:prstGeom prst="roundRect">
            <a:avLst>
              <a:gd name="adj" fmla="val 356162"/>
            </a:avLst>
          </a:prstGeom>
          <a:solidFill>
            <a:srgbClr val="2A1999"/>
          </a:solidFill>
          <a:ln/>
        </p:spPr>
      </p:sp>
      <p:sp>
        <p:nvSpPr>
          <p:cNvPr id="11" name="Shape 8"/>
          <p:cNvSpPr/>
          <p:nvPr/>
        </p:nvSpPr>
        <p:spPr>
          <a:xfrm>
            <a:off x="6237506" y="3567351"/>
            <a:ext cx="436126" cy="436126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68355" y="3639979"/>
            <a:ext cx="174427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6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7521654" y="3543181"/>
            <a:ext cx="376547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kern="0" spc="-5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Digital Rights Management (DRM)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521654" y="3962162"/>
            <a:ext cx="6430328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Managing digital rights for video content.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50772" y="5084445"/>
            <a:ext cx="678418" cy="22860"/>
          </a:xfrm>
          <a:prstGeom prst="roundRect">
            <a:avLst>
              <a:gd name="adj" fmla="val 356162"/>
            </a:avLst>
          </a:prstGeom>
          <a:solidFill>
            <a:srgbClr val="2A1999"/>
          </a:solidFill>
          <a:ln/>
        </p:spPr>
      </p:sp>
      <p:sp>
        <p:nvSpPr>
          <p:cNvPr id="16" name="Shape 13"/>
          <p:cNvSpPr/>
          <p:nvPr/>
        </p:nvSpPr>
        <p:spPr>
          <a:xfrm>
            <a:off x="6237506" y="4877872"/>
            <a:ext cx="436126" cy="436126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65974" y="4950500"/>
            <a:ext cx="179070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6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521654" y="4853702"/>
            <a:ext cx="2423160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kern="0" spc="-5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Contracts &amp; Releases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521654" y="5272683"/>
            <a:ext cx="6430328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Legal agreements for talent, locations, and production.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50772" y="6394966"/>
            <a:ext cx="678418" cy="22860"/>
          </a:xfrm>
          <a:prstGeom prst="roundRect">
            <a:avLst>
              <a:gd name="adj" fmla="val 356162"/>
            </a:avLst>
          </a:prstGeom>
          <a:solidFill>
            <a:srgbClr val="2A1999"/>
          </a:solidFill>
          <a:ln/>
        </p:spPr>
      </p:sp>
      <p:sp>
        <p:nvSpPr>
          <p:cNvPr id="21" name="Shape 18"/>
          <p:cNvSpPr/>
          <p:nvPr/>
        </p:nvSpPr>
        <p:spPr>
          <a:xfrm>
            <a:off x="6237506" y="6188392"/>
            <a:ext cx="436126" cy="436126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61569" y="6261021"/>
            <a:ext cx="188000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6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7521654" y="6164223"/>
            <a:ext cx="6309955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kern="0" spc="-5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Federal Communications Commission (FCC) Regulations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7521654" y="6583204"/>
            <a:ext cx="6430328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Overview of FCC regulations for broadcast media.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135160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kern="0" spc="-146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Practical Session: Freelancing Marketplace &amp; Portfolio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6048494"/>
            <a:ext cx="12902327" cy="1132046"/>
          </a:xfrm>
          <a:prstGeom prst="roundRect">
            <a:avLst>
              <a:gd name="adj" fmla="val 9160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6063734"/>
            <a:ext cx="128718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093" y="6219468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platforms like Fiverr and Upwork.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565827" y="6219468"/>
            <a:ext cx="59384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Demonstrate how to upload a completed project as a portfolio item.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316</Words>
  <Application>Microsoft Office PowerPoint</Application>
  <PresentationFormat>Custom</PresentationFormat>
  <Paragraphs>67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Samrat Akbar</cp:lastModifiedBy>
  <cp:revision>2</cp:revision>
  <dcterms:created xsi:type="dcterms:W3CDTF">2024-09-07T09:36:02Z</dcterms:created>
  <dcterms:modified xsi:type="dcterms:W3CDTF">2024-09-07T09:52:42Z</dcterms:modified>
</cp:coreProperties>
</file>